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A7CE5-3BF8-454E-AADA-CB3C669CB389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9BAD1-0713-4597-A6E1-E52BB4FE68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A605-BC19-4EE9-8957-E1DFF2E94151}" type="datetime1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FD36-F9DE-4924-9156-500964549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831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4D4B6-2DE3-462B-B212-B45EBB28F224}" type="datetime1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FD36-F9DE-4924-9156-500964549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3750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934BD-D45B-443B-90B4-C0773F79D561}" type="datetime1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FD36-F9DE-4924-9156-500964549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4039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2B78-B38C-4328-9DAE-66CB129AA818}" type="datetime1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FD36-F9DE-4924-9156-500964549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9648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BAEF8-444B-46D4-8F5B-F1F442B79595}" type="datetime1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FD36-F9DE-4924-9156-500964549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4843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2AEC-435B-454E-BD2D-4668F9D40A37}" type="datetime1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FD36-F9DE-4924-9156-500964549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9043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995D-1F6D-426E-895E-66B31C8DD64D}" type="datetime1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FD36-F9DE-4924-9156-500964549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745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AB8A-4F61-4D5C-89F4-20441DEAE78F}" type="datetime1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FD36-F9DE-4924-9156-500964549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528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D6DD-7E29-4E09-818A-9DA63B57F4FD}" type="datetime1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FD36-F9DE-4924-9156-500964549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3880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EE31-793D-4984-8686-A89592301A47}" type="datetime1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FD36-F9DE-4924-9156-500964549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1299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172B-C6A2-4848-92EB-6D0DE9B16C17}" type="datetime1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FD36-F9DE-4924-9156-500964549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0016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97B46-D14A-4648-8F95-2F6D8FA33B07}" type="datetime1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6FD36-F9DE-4924-9156-500964549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3888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RUBELLA VIRUS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Family: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ogaviridae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45343" y="3391561"/>
            <a:ext cx="2607285" cy="3110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FD36-F9DE-4924-9156-50096454980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3342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RUBELLA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Rubella/ German measles is primarily a mild childhood disease.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may be acquired congenitally or post-natally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983751" y="2098711"/>
            <a:ext cx="5664298" cy="3304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FD36-F9DE-4924-9156-50096454980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8496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Morphology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Roughly spherical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Diameter: 50-70nm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Enveloped RNA virus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has single stranded RNA genome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Envelop has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haemagglutinin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peplomer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virus agglutinates erythrocytes 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pPr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886083" y="1397378"/>
            <a:ext cx="5747899" cy="44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FD36-F9DE-4924-9156-50096454980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0302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Resistance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Destroyed by heating at 56 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Inactivated by chemicals such as ether, chloroform, formaldehyde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FD36-F9DE-4924-9156-50096454980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5897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Pathogenesis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Congenital rubella: virus cross the placenta and replicate in the differentiating cells of the embryo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fetal cells are not destroyed, but the rate of growth is reduced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may result in congenital abnormalities or even death of fetus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Congenital rubella syndrome: cataract, deafness and Patent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Ductus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Arteriosus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233599" y="1651183"/>
            <a:ext cx="5625466" cy="4541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FD36-F9DE-4924-9156-50096454980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443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 natal rubella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 is acquired by inhalation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virus multiplies locally and in cervical lymph node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2-3 weeks the virus is disseminated through out the body by blood stream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 develops fever, fine, pink macular rashes- which first appears on the face and then spreads to the trunk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36297" y="1718884"/>
            <a:ext cx="5358701" cy="3767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FD36-F9DE-4924-9156-50096454980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4078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5878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 diagnosis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490" y="835878"/>
            <a:ext cx="10985310" cy="587882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Virus isolation: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Specimen: throat swab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specimen is inoculated in rabbit kidney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Immunofluorescence is used for viral antigen detection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Serological diagnosis: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Antibodies in blood are detected by ELISA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newborn rubella specific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antibody is diagnostic of congenital rubella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tests are latex agglutination, immunofluorescence assay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FD36-F9DE-4924-9156-50096454980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5710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Prophylaxis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Live attenuated vaccine: administered subcutaneously</a:t>
            </a:r>
          </a:p>
          <a:p>
            <a:pPr algn="just">
              <a:lnSpc>
                <a:spcPct val="150000"/>
              </a:lnSpc>
            </a:pP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MMR: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all infants at the age of 15 months followed by booster dose at 4-6 years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women avoid pregnancy for 3 months after vaccination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FD36-F9DE-4924-9156-50096454980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6071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268</Words>
  <Application>Microsoft Office PowerPoint</Application>
  <PresentationFormat>Custom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RUBELLA VIRUS</vt:lpstr>
      <vt:lpstr>RUBELLA </vt:lpstr>
      <vt:lpstr>Morphology </vt:lpstr>
      <vt:lpstr>Resistance </vt:lpstr>
      <vt:lpstr>Pathogenesis </vt:lpstr>
      <vt:lpstr>Post natal rubella</vt:lpstr>
      <vt:lpstr>Laboratory diagnosis </vt:lpstr>
      <vt:lpstr>Prophylaxis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RUBELLA VIRUS</dc:title>
  <dc:creator>friends</dc:creator>
  <cp:lastModifiedBy>toshiba</cp:lastModifiedBy>
  <cp:revision>11</cp:revision>
  <dcterms:created xsi:type="dcterms:W3CDTF">2018-04-23T00:57:52Z</dcterms:created>
  <dcterms:modified xsi:type="dcterms:W3CDTF">2021-12-11T09:29:41Z</dcterms:modified>
</cp:coreProperties>
</file>